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129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10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09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10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утром и днем дождь, гроза, вечером сильный дождь</a:t>
            </a:r>
            <a:r>
              <a:rPr lang="ru-RU" sz="1100" dirty="0">
                <a:solidFill>
                  <a:schemeClr val="tx1"/>
                </a:solidFill>
              </a:rPr>
              <a:t>. Ветер юго-западный 3-8</a:t>
            </a:r>
            <a:r>
              <a:rPr lang="kk-KZ" sz="1100" dirty="0">
                <a:solidFill>
                  <a:schemeClr val="tx1"/>
                </a:solidFill>
              </a:rPr>
              <a:t>, временами порывы 15-20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16-18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kk-KZ" sz="1100" dirty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11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10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11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дождь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гроза, в первой половине ночи </a:t>
            </a:r>
            <a:r>
              <a:rPr lang="ru-RU" sz="1100" smtClean="0">
                <a:solidFill>
                  <a:schemeClr val="tx1"/>
                </a:solidFill>
              </a:rPr>
              <a:t>сильный дождь.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порывы </a:t>
            </a:r>
            <a:r>
              <a:rPr lang="ru-RU" sz="1100" dirty="0" smtClean="0">
                <a:solidFill>
                  <a:schemeClr val="tx1"/>
                </a:solidFill>
              </a:rPr>
              <a:t>15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511641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09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29595</TotalTime>
  <Words>802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7208</cp:revision>
  <cp:lastPrinted>2021-07-01T09:11:30Z</cp:lastPrinted>
  <dcterms:created xsi:type="dcterms:W3CDTF">2018-03-27T06:03:00Z</dcterms:created>
  <dcterms:modified xsi:type="dcterms:W3CDTF">2026-05-09T06:34:47Z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